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EF6E1-63CB-B8B4-AF28-ED11DF785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688B7C-823F-2BC8-4024-0757192E2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C8DB19-9161-E382-EFE7-397EB674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C159B6-883A-0137-8E6B-310F190F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D047E1-F0E5-8EA7-10AB-C28166C8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43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08BDF1-7938-C543-69ED-238CCE01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47C90C-7F2B-6439-0B7E-B8E830FD1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EDEDE2-5A21-F0BC-7612-FB7252F8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318716-5645-9D26-05FC-9EDC4258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1B027F-1ECE-94D7-B0A0-65446E6F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9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25A028-A016-AF92-3FE3-E0683D323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9AB1A4-4CE7-1E17-0915-0D61DCA6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D76C48-DDEF-8F21-0F98-E777FAA8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97939-F6F5-F95E-492B-967430E0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31166-D844-AAB0-2208-E082B2D3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9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955669-2958-E4D6-7287-181AFC67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69E20C-4CF0-B7E8-DA4F-80CE593D4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40D06F-B053-297B-89F4-D858D997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503DD6-293D-3037-668C-7A566E65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A03D04-BF47-8B6C-D6C5-C3F98144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49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08E17E-83F8-9178-216E-489FCB30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3B077A-3893-AD2A-9F0F-020C2B798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25C2AE-1EC9-C58E-E537-B97D2CE5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B234B-0BAE-20F8-2A65-92C412C0D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DCA6AC-74E6-289D-B02E-21D9D3D6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83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3F4EBC-03A9-1325-2BD7-D5EB7FD60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6DE688-1ED9-ED00-E6D7-47AE822E9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DB0BFC-18AF-9DD7-407A-C2C48CAF3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F6C876-A7D8-0DBE-0075-4F0BA1BF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6B5850-A363-89A7-6CF1-40E3B1F7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D6E4AD-4645-94CE-0566-DBE4A1EA8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2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7CA70-43FD-B9A0-FDD2-08BA3F0D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3CEA58-22B7-E35A-9FB3-1090E334B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8AF234-EB4E-4069-673E-42616CAA0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1F379B-544A-1358-92AD-FA91B262DA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3B7C459-6EE4-AF4A-C0E4-523F36C38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C8E0A9-EC2E-EDF2-8025-8D8E280F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B50780-8301-3E59-8463-12042591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83FFEA-C65C-673A-9201-5B8E5904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75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6ED0A-918F-FCC6-D63E-576495B2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4D0EE5-80F0-9C83-880F-2DBA894E7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E548BD-E164-373E-E0A6-4CD3D902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204703-4715-5584-CC76-CDBCCC68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88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12D36C-8793-245C-707F-D0499FFB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C9C8F5-BCAC-79E6-720F-49B48335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7A6A1B-7B56-D26C-D2C2-A2DC6775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45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ADA3E-E3C8-C98D-8E78-0647F0A4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94A290-9A57-0380-EC73-18CD95A8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E7EFFD4-C3CD-B7F7-E0B6-5EB5F0180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84CB12-FFB0-C1EE-C094-46E1543E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F9F913-4573-C1EC-41F5-712CAEDD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D7AD95-19B5-ADD8-64C5-29925F6D7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66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571D7D-0B8C-C7E9-3559-CA33D7B9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DD84A7-46D7-6EEE-E957-CBAEF83E3E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3EC658-3AC5-BE30-D005-77C9BFBCA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F3836E-2005-F982-C059-79B4E5F0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B6CF84-7A52-F9EA-9140-41D69404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93F33C-C119-A86F-D716-1081D307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84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5F59932-9008-A957-D9D5-2EC7322D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A0404B-EBC9-8100-A8FB-E7C76103D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3AE706-88E0-2020-C77E-EC2C22201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D5250-C0F3-445E-B3C8-7E09128EC1B9}" type="datetimeFigureOut">
              <a:rPr lang="fr-FR" smtClean="0"/>
              <a:t>04/03/2026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D9DCB-C029-DEE1-7606-899479F7D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445020-906B-19A3-BD3A-0B372C6FF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769CC-A93A-4C59-AE35-D79F2D1B1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64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914F3E-315A-42E9-9E66-B8977349F7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95250"/>
            <a:ext cx="11772900" cy="6667500"/>
          </a:xfrm>
          <a:prstGeom prst="rect">
            <a:avLst/>
          </a:prstGeom>
        </p:spPr>
      </p:pic>
      <p:pic>
        <p:nvPicPr>
          <p:cNvPr id="8" name="Identity">
            <a:hlinkClick r:id="" action="ppaction://media"/>
            <a:extLst>
              <a:ext uri="{FF2B5EF4-FFF2-40B4-BE49-F238E27FC236}">
                <a16:creationId xmlns:a16="http://schemas.microsoft.com/office/drawing/2014/main" id="{7FD34F5B-B0F2-C6B9-9409-30A5070FD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50194" y="3185318"/>
            <a:ext cx="487363" cy="487363"/>
          </a:xfrm>
          <a:prstGeom prst="rect">
            <a:avLst/>
          </a:prstGeom>
        </p:spPr>
      </p:pic>
      <p:pic>
        <p:nvPicPr>
          <p:cNvPr id="9" name="The age">
            <a:hlinkClick r:id="" action="ppaction://media"/>
            <a:extLst>
              <a:ext uri="{FF2B5EF4-FFF2-40B4-BE49-F238E27FC236}">
                <a16:creationId xmlns:a16="http://schemas.microsoft.com/office/drawing/2014/main" id="{757BA5D7-FF40-D5C3-68EE-83904D4D45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50194" y="4606001"/>
            <a:ext cx="487363" cy="487363"/>
          </a:xfrm>
          <a:prstGeom prst="rect">
            <a:avLst/>
          </a:prstGeom>
        </p:spPr>
      </p:pic>
      <p:pic>
        <p:nvPicPr>
          <p:cNvPr id="10" name="Favorite colour">
            <a:hlinkClick r:id="" action="ppaction://media"/>
            <a:extLst>
              <a:ext uri="{FF2B5EF4-FFF2-40B4-BE49-F238E27FC236}">
                <a16:creationId xmlns:a16="http://schemas.microsoft.com/office/drawing/2014/main" id="{A1C2D9B9-8EB0-9751-968D-BF322532919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23416" y="4849682"/>
            <a:ext cx="487363" cy="487363"/>
          </a:xfrm>
          <a:prstGeom prst="rect">
            <a:avLst/>
          </a:prstGeom>
        </p:spPr>
      </p:pic>
      <p:pic>
        <p:nvPicPr>
          <p:cNvPr id="4" name="The address">
            <a:hlinkClick r:id="" action="ppaction://media"/>
            <a:extLst>
              <a:ext uri="{FF2B5EF4-FFF2-40B4-BE49-F238E27FC236}">
                <a16:creationId xmlns:a16="http://schemas.microsoft.com/office/drawing/2014/main" id="{30C9C9A5-7426-9AA7-D3E2-32EA42AFD3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58644" y="17646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3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Emmanuelle Jacquot</dc:creator>
  <cp:lastModifiedBy>Emmanuelle Jacquot</cp:lastModifiedBy>
  <cp:revision>2</cp:revision>
  <dcterms:created xsi:type="dcterms:W3CDTF">2026-03-04T13:56:07Z</dcterms:created>
  <dcterms:modified xsi:type="dcterms:W3CDTF">2026-03-04T14:07:37Z</dcterms:modified>
</cp:coreProperties>
</file>