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245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34C73-3C84-5A70-90E8-8E69E2960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4D06A4-A8AC-073A-3FA6-F1BB314D6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DF325E-05BA-DD81-DF35-E2356CAE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9143-177F-48D2-B7FF-092615383F8E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0FE5DB-40EC-1B81-E711-551541DB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11E053-D892-78D2-F7BA-B6C0C6FC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5DE0-127F-4D0C-B1BB-D4243033D0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35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F009C-54D5-4582-8B23-2F17A6B6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038C58-E239-EDDA-0598-56F57DE93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DD1107-2C4E-C198-180C-FD1C0117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9143-177F-48D2-B7FF-092615383F8E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8D24AA-C62B-41BC-0706-FA20235D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D4A603-8514-DF67-2BFD-05B6141B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5DE0-127F-4D0C-B1BB-D4243033D0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5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3AB28E-DCE5-CC09-41F4-A50613B0B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823611-FBC4-6FAF-B6ED-CF51E5279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109816-0899-5C1A-A319-34B1DB8EF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9143-177F-48D2-B7FF-092615383F8E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2DAE00-F3CC-57B8-F2ED-F1193F3B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4387F0-8966-3BB3-F4D7-056D234A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5DE0-127F-4D0C-B1BB-D4243033D0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76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5FA31B-5813-02DE-E670-AE7388EE0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E79E3C-3D6E-671A-2765-7E6F29E73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D5A9D4-D486-C76A-B4FD-3AE0BB23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9143-177F-48D2-B7FF-092615383F8E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620F74-DD0C-7EAA-0972-C3B9D6E2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71ED6D-42CD-126D-FACC-F83B3D8D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5DE0-127F-4D0C-B1BB-D4243033D0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35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E3039-28D3-7B05-B637-BE8344C79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AE4FE5-B211-E74F-F2F8-239835D31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41CF7D-B5A6-5349-933A-E416162C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9143-177F-48D2-B7FF-092615383F8E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D83343-CE7A-FB08-FF5D-7106C301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6DAECA-24EF-965C-946D-E25514B2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5DE0-127F-4D0C-B1BB-D4243033D0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10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487B2-E534-AF8E-AD4A-2813F56F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37B151-C659-CBEB-115F-F054B2ACB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4E64E3-807B-677F-556E-C33BADBB8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FE4271-DC17-8324-2B0F-FB3C53E5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9143-177F-48D2-B7FF-092615383F8E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95BA7C-C753-EB40-F261-C003FA25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85C160-D5C0-517E-D05D-28760714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5DE0-127F-4D0C-B1BB-D4243033D0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02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38DE5-E1B9-8ECB-6502-9E2F780D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ECE1CF-5B45-3530-28A2-64ED532E9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05C044-5C35-8E67-24AC-F8384DA25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BC9522-10BB-15D3-2299-DC4AD5CA5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CBCEBF3-3287-3F02-B69E-FA9A512FA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C58724-E356-F830-14E6-87A5742D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9143-177F-48D2-B7FF-092615383F8E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B5A7B2-3F60-9491-009B-9CFE1E94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54747BF-48C5-B656-E0F7-AF14B367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5DE0-127F-4D0C-B1BB-D4243033D0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04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7D4ED-DF3A-65F6-EC14-D7ED81CE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017437-BB1E-214D-5184-D78F6406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9143-177F-48D2-B7FF-092615383F8E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750A71-7EC4-C7B3-1133-FD76ECE1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F505D5-2074-58FD-B3FB-64CE092C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5DE0-127F-4D0C-B1BB-D4243033D0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62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E168E4-FC53-638E-B646-5FEB8CEB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9143-177F-48D2-B7FF-092615383F8E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1A7380-D968-527C-CC0F-B29499F0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82F8D1-F7A6-B5C6-FE43-B9F91DED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5DE0-127F-4D0C-B1BB-D4243033D0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32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152E8-2BC1-27A3-6CD2-2AFCA03A8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97E4C9-D95C-4926-B1EA-666A8F49B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90FA26-9DD9-CEFB-E32F-5C3C8BD81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0F6275-841C-1214-B647-C4BA3ED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9143-177F-48D2-B7FF-092615383F8E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329BCC-CA2F-7803-1944-598C7F551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9E707C-40A0-8EF2-3B54-A15B07FBB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5DE0-127F-4D0C-B1BB-D4243033D0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69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5DCD3-2108-2424-EAAD-756F1B20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A0EA8A-CB16-7789-3ED6-3E13444FD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4ABB4C-00F2-DB78-DB41-D22EF56EB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D5E700-3BFB-EC6B-2A90-61D07BF39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9143-177F-48D2-B7FF-092615383F8E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BF1CAE-07FE-4A3F-6FEC-39607DDA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F829D5-453F-20AB-7B0A-B6D24670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5DE0-127F-4D0C-B1BB-D4243033D0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48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280932-6168-266C-555B-36204798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BAF493-57A2-5B84-EA2C-B06C89837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CB3FFF-2E27-9C7D-CC76-423321A06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79143-177F-48D2-B7FF-092615383F8E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35FC09-AF22-3442-9955-F683BC1F2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D6C377-E040-FDD7-47F5-B94888DD6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75DE0-127F-4D0C-B1BB-D4243033D0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75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image" Target="../media/image1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45AA4E9-6833-E77A-386E-EEB98818EC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142875"/>
            <a:ext cx="11382375" cy="6572250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F3206FA2-989F-7593-59E8-25F0F6ED9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8" name="The alphabet">
            <a:hlinkClick r:id="" action="ppaction://media"/>
            <a:extLst>
              <a:ext uri="{FF2B5EF4-FFF2-40B4-BE49-F238E27FC236}">
                <a16:creationId xmlns:a16="http://schemas.microsoft.com/office/drawing/2014/main" id="{CD9E7D33-B957-FDEB-86FB-551059322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519361" y="1777538"/>
            <a:ext cx="487363" cy="487363"/>
          </a:xfrm>
          <a:prstGeom prst="rect">
            <a:avLst/>
          </a:prstGeom>
        </p:spPr>
      </p:pic>
      <p:pic>
        <p:nvPicPr>
          <p:cNvPr id="19" name="Consigne introduction">
            <a:hlinkClick r:id="" action="ppaction://media"/>
            <a:extLst>
              <a:ext uri="{FF2B5EF4-FFF2-40B4-BE49-F238E27FC236}">
                <a16:creationId xmlns:a16="http://schemas.microsoft.com/office/drawing/2014/main" id="{C47A8999-037C-314E-831D-034577DBC2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608637" y="1661432"/>
            <a:ext cx="487363" cy="487363"/>
          </a:xfrm>
          <a:prstGeom prst="rect">
            <a:avLst/>
          </a:prstGeom>
        </p:spPr>
      </p:pic>
      <p:pic>
        <p:nvPicPr>
          <p:cNvPr id="20" name="SThe week">
            <a:hlinkClick r:id="" action="ppaction://media"/>
            <a:extLst>
              <a:ext uri="{FF2B5EF4-FFF2-40B4-BE49-F238E27FC236}">
                <a16:creationId xmlns:a16="http://schemas.microsoft.com/office/drawing/2014/main" id="{78BBB78D-E68D-2BCE-F056-E892E3DF9F5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45344" y="3918656"/>
            <a:ext cx="487363" cy="487363"/>
          </a:xfrm>
          <a:prstGeom prst="rect">
            <a:avLst/>
          </a:prstGeom>
        </p:spPr>
      </p:pic>
      <p:pic>
        <p:nvPicPr>
          <p:cNvPr id="21" name="Have">
            <a:hlinkClick r:id="" action="ppaction://media"/>
            <a:extLst>
              <a:ext uri="{FF2B5EF4-FFF2-40B4-BE49-F238E27FC236}">
                <a16:creationId xmlns:a16="http://schemas.microsoft.com/office/drawing/2014/main" id="{29088BA3-78CC-2382-A288-1E53007C244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6152" y="3918655"/>
            <a:ext cx="487363" cy="487363"/>
          </a:xfrm>
          <a:prstGeom prst="rect">
            <a:avLst/>
          </a:prstGeom>
        </p:spPr>
      </p:pic>
      <p:pic>
        <p:nvPicPr>
          <p:cNvPr id="22" name="Sens de week end">
            <a:hlinkClick r:id="" action="ppaction://media"/>
            <a:extLst>
              <a:ext uri="{FF2B5EF4-FFF2-40B4-BE49-F238E27FC236}">
                <a16:creationId xmlns:a16="http://schemas.microsoft.com/office/drawing/2014/main" id="{176DC392-6D0D-AB51-9BD9-C197CB2AB59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98834" y="5345834"/>
            <a:ext cx="487363" cy="487363"/>
          </a:xfrm>
          <a:prstGeom prst="rect">
            <a:avLst/>
          </a:prstGeom>
        </p:spPr>
      </p:pic>
      <p:pic>
        <p:nvPicPr>
          <p:cNvPr id="23" name="The">
            <a:hlinkClick r:id="" action="ppaction://media"/>
            <a:extLst>
              <a:ext uri="{FF2B5EF4-FFF2-40B4-BE49-F238E27FC236}">
                <a16:creationId xmlns:a16="http://schemas.microsoft.com/office/drawing/2014/main" id="{756CAD0C-718C-3F58-4E38-6116F8471E9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558106" y="6143856"/>
            <a:ext cx="487363" cy="487363"/>
          </a:xfrm>
          <a:prstGeom prst="rect">
            <a:avLst/>
          </a:prstGeom>
        </p:spPr>
      </p:pic>
      <p:pic>
        <p:nvPicPr>
          <p:cNvPr id="25" name="The planets">
            <a:hlinkClick r:id="" action="ppaction://media"/>
            <a:extLst>
              <a:ext uri="{FF2B5EF4-FFF2-40B4-BE49-F238E27FC236}">
                <a16:creationId xmlns:a16="http://schemas.microsoft.com/office/drawing/2014/main" id="{63C1FB0E-81DB-0B75-4C40-0A32A2F6F93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79421" y="20215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29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75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42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3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0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08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Emmanuelle Jacquot</dc:creator>
  <cp:lastModifiedBy>Emmanuelle Jacquot</cp:lastModifiedBy>
  <cp:revision>2</cp:revision>
  <dcterms:created xsi:type="dcterms:W3CDTF">2026-03-04T13:07:23Z</dcterms:created>
  <dcterms:modified xsi:type="dcterms:W3CDTF">2026-03-04T14:02:15Z</dcterms:modified>
</cp:coreProperties>
</file>